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57" r:id="rId12"/>
    <p:sldId id="268" r:id="rId13"/>
    <p:sldId id="258" r:id="rId14"/>
    <p:sldId id="265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>
      <p:cViewPr varScale="1">
        <p:scale>
          <a:sx n="91" d="100"/>
          <a:sy n="91" d="100"/>
        </p:scale>
        <p:origin x="18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400-0011-0B9B-729E-D9390A51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12E6-DD4B-F8B8-EC24-A245671E6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1358-2EAF-F999-10A5-3FCDEF1D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F3A7B-2C4F-9AD7-130D-0A27795D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8E5BF-BE28-A91B-DE1E-ED76E3C1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BE25-43C1-A22E-1250-04EEAD2B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31B8E-519C-823B-3FD7-E29EBE91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1E2-73EA-19F4-0478-1BD10646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1340-AE37-E509-D3BE-9375F0F7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119F-AA14-6F0C-2AF4-8FCD7613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5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ECDF-E215-C995-18CD-EBC8D6DD2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EB650-BFA7-9A27-72DF-79C679D38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19FD8-B1CD-EAF0-F03C-609329C7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FAD7-0583-8E7D-F78D-42A86BDB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D0EF-84D1-8855-02A8-A87F6B7A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C658-BAFF-E5B5-7331-6FEFD564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71B9-0E88-F5D5-4048-9DE3952C1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5B25-F028-AE18-0519-44530C3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D795-ADD4-6437-9C26-90BE66BF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099F-1D15-B928-5700-718E4D6B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3D00-C75C-2933-0D5A-EA28BE2A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28E71-8273-4126-E909-60584CB5D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54D7-90D6-CA67-B8ED-1BF50E5A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E8AB-BA25-8739-21F5-14C3278D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C924-65D8-FDA7-08A7-95F1E640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0C25-0165-DFE3-A597-948A1B13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5A95-0E42-7A21-F221-56CB9FE2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573A1-757F-AFD5-74BD-CC6E16BD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B269D-8B65-6567-2796-A1546E3F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AA960-D9A7-F674-B3F6-DE29764E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297F5-FB8A-176A-067E-A037177A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2E5B-833E-8F98-91F6-9E5C0CF3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ACF2-1F77-3B1D-7792-487188D5C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3225-3C59-D36D-1F7A-D79CB5CBE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AA3D7-5FE7-922B-00D2-A4F39744A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284F5-167C-1303-B33E-3E1517AC4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C268D-5819-F9CB-2E72-306DF102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E5932-78B8-04D6-8B5C-3EE039DA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7A486-1B6F-94AF-5AD3-5A724450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5408-0AFC-6B31-0511-ADC88857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6BB2-315E-6C2B-DB0F-8D4AD8C4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FE8B9-400F-DF76-85E5-01065E2A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0D7B8-42FB-0862-4C96-8811B97C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59D53-B8C2-7E31-C147-26C24CD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EE3F3-532F-6518-7CCF-0B1E6BD6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E73C2-D4FC-D629-FCA2-B0C8AE59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756F-0D44-11D4-D744-F002373F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FCE-273C-3B48-7E34-8581622E9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446E9-2D73-5F58-9A01-80D408E4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67CEF-711B-A4D4-4DCF-A810738F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5B00C-8D7E-13E0-AB87-64E69825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9162-1DF3-63E8-F2A7-528D256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D22-A9C9-3E38-F284-2A2CF6BD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AD9A7-0C85-0D94-7FFB-9FE20BC0D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2E35-2EF5-3BC5-B872-B24DBF3CC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3D95F-0940-D83E-BBCE-EE7B0E87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D1E1-0F69-8082-87E7-6F845484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BC1A0-2BD1-30AD-EBFA-588ADCF5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FCE32-DD92-636C-8BB6-285925C4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F95D5-E339-6133-9DE0-2BB21D6DB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5ABF-B8F1-64F8-7525-1CF2F3108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FC5C-62F1-6546-A5B1-2F0ACF3E2E21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79CD-BB61-6C6A-6778-2C85718C9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488C-7BEA-B22F-A813-3C811CD07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company/smarter-consultin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marter-consult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493DA646-C1E3-4306-92A1-FF0B38C7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275572"/>
            <a:ext cx="6910415" cy="229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419D6-250A-724E-2A21-F13D3F429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261" y="3539774"/>
            <a:ext cx="2760362" cy="1564290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55773A3-5A27-E532-8B3A-57F73E57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153" y="1643605"/>
            <a:ext cx="3614881" cy="12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A429-5562-5418-7797-D354DAA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Get-</a:t>
            </a:r>
            <a:r>
              <a:rPr lang="en-US" dirty="0" err="1"/>
              <a:t>csTeamsMeetingPolicy</a:t>
            </a:r>
            <a:r>
              <a:rPr lang="en-US" dirty="0"/>
              <a:t> –Identity Global | 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LiveStreamingMode</a:t>
            </a:r>
            <a:r>
              <a:rPr lang="en-US" dirty="0"/>
              <a:t> to confirm it’s enabled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BB9ADB-9F71-3AD4-9B87-624311DB38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787" y="1578632"/>
            <a:ext cx="669981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7446C-5EE9-9AF7-154B-F30D14BBC9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38629" y="4986669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59E8E-0873-2D89-A509-CD5143A4CC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82507" y="4986668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3F16079-A378-0B71-3D28-CC6FB001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00C0-548E-3425-2FD1-8CE2C283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Tip: Use </a:t>
            </a:r>
            <a:r>
              <a:rPr lang="en-US" dirty="0" err="1"/>
              <a:t>CloudShell</a:t>
            </a:r>
            <a:r>
              <a:rPr lang="en-US" dirty="0"/>
              <a:t> to execute PowerShell from the Teams Admin Center (don’t have to install or update </a:t>
            </a:r>
            <a:r>
              <a:rPr lang="en-US" dirty="0" err="1"/>
              <a:t>MicrosoftTeams</a:t>
            </a:r>
            <a:r>
              <a:rPr lang="en-US" dirty="0"/>
              <a:t> PowerShell Module!)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A00CFC-1148-39E9-890C-7493C0BA7C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9065"/>
            <a:ext cx="10515600" cy="34044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0DD63-FCD0-58E8-FEB0-905A34E4CF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6494D-8AF7-4ADF-870A-09E8B7B63E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63543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9B86AE4-F392-2505-7C43-CC4849F6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5400430"/>
            <a:ext cx="5079417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510F-4BE5-4CD6-8DF7-78751B92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Get-Module </a:t>
            </a:r>
            <a:r>
              <a:rPr lang="en-US" dirty="0" err="1"/>
              <a:t>MicrosoftTeams</a:t>
            </a:r>
            <a:r>
              <a:rPr lang="en-US" dirty="0"/>
              <a:t> (4.7 already installed) – from local PowerShell type Install-Module </a:t>
            </a:r>
            <a:r>
              <a:rPr lang="en-US" dirty="0" err="1"/>
              <a:t>MicrosoftTeams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582055-03C3-4719-8BF5-2CA814898B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104" y="1804604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89D13-DDBB-6D54-F072-20DC4F0638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6648936" y="4656996"/>
            <a:ext cx="1828799" cy="15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2EAED-A53C-0333-5FA3-F123E2AC6A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8716274" y="4656995"/>
            <a:ext cx="1325217" cy="159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0963AE35-6425-B918-5206-45E643B56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5078919"/>
            <a:ext cx="6046369" cy="20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DDE1-9D25-C26B-61BF-1444D3C9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Add App – Custom Streaming to a Meeting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2EA4CE3E-95D0-FA9D-BF1D-C274C5F3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8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23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BF15-30C8-A96D-A830-54994545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what it looks like once setting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89E05A-58A5-C2C9-47AE-35A76891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76F58015-55C5-6801-B61C-2EBFBC68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56BF-AFF1-5138-871A-811FBCF5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</a:t>
            </a:r>
            <a:r>
              <a:rPr lang="en-US" dirty="0" err="1"/>
              <a:t>studio.youtube.com</a:t>
            </a:r>
            <a:r>
              <a:rPr lang="en-US" dirty="0"/>
              <a:t> – create - </a:t>
            </a:r>
            <a:r>
              <a:rPr lang="en-US" dirty="0" err="1"/>
              <a:t>golive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90DD3A71-C9A7-77E7-2B3F-B659E3A78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49854894-D04D-DD91-3E15-8468FB5409A9}"/>
              </a:ext>
            </a:extLst>
          </p:cNvPr>
          <p:cNvSpPr/>
          <p:nvPr/>
        </p:nvSpPr>
        <p:spPr>
          <a:xfrm>
            <a:off x="9198428" y="2010733"/>
            <a:ext cx="3615950" cy="868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Click Create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1EEE0E2-EFE9-F430-9EE5-C84197847297}"/>
              </a:ext>
            </a:extLst>
          </p:cNvPr>
          <p:cNvSpPr/>
          <p:nvPr/>
        </p:nvSpPr>
        <p:spPr>
          <a:xfrm>
            <a:off x="8196943" y="2411138"/>
            <a:ext cx="3615950" cy="868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Click Go live</a:t>
            </a:r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ED9608FB-7E44-C17E-AFB7-8764F184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56BF-AFF1-5138-871A-811FBCF5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</a:t>
            </a:r>
            <a:r>
              <a:rPr lang="en-US" dirty="0" err="1"/>
              <a:t>studio.youtube.com</a:t>
            </a:r>
            <a:r>
              <a:rPr lang="en-US" dirty="0"/>
              <a:t> – create - </a:t>
            </a:r>
            <a:r>
              <a:rPr lang="en-US" dirty="0" err="1"/>
              <a:t>golive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7C0E5A-7DB7-5880-7C38-85CCC667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493" y="1253331"/>
            <a:ext cx="6699819" cy="4351338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F11E8EC-9F75-DD16-08BD-B4C1E079D69C}"/>
              </a:ext>
            </a:extLst>
          </p:cNvPr>
          <p:cNvSpPr/>
          <p:nvPr/>
        </p:nvSpPr>
        <p:spPr>
          <a:xfrm>
            <a:off x="1978287" y="3890493"/>
            <a:ext cx="2503715" cy="1404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Copy Stream URL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B95D52-B5C7-7003-3BA2-CA74501C361D}"/>
              </a:ext>
            </a:extLst>
          </p:cNvPr>
          <p:cNvSpPr/>
          <p:nvPr/>
        </p:nvSpPr>
        <p:spPr>
          <a:xfrm>
            <a:off x="1984550" y="1945711"/>
            <a:ext cx="2100943" cy="642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Click Stream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FF52D2DB-5518-2821-FC2F-4B19B6423359}"/>
              </a:ext>
            </a:extLst>
          </p:cNvPr>
          <p:cNvSpPr/>
          <p:nvPr/>
        </p:nvSpPr>
        <p:spPr>
          <a:xfrm>
            <a:off x="5508171" y="4691743"/>
            <a:ext cx="2383972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Copy Stream Key</a:t>
            </a:r>
          </a:p>
        </p:txBody>
      </p:sp>
      <p:pic>
        <p:nvPicPr>
          <p:cNvPr id="7" name="Picture 6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34969E6-F0A6-0093-8480-29E70B76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" y="4953413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BF15-30C8-A96D-A830-54994545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what it looks like once setting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89E05A-58A5-C2C9-47AE-35A76891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8C06202-2D78-AC50-94D0-081986F1B201}"/>
              </a:ext>
            </a:extLst>
          </p:cNvPr>
          <p:cNvSpPr/>
          <p:nvPr/>
        </p:nvSpPr>
        <p:spPr>
          <a:xfrm>
            <a:off x="6915808" y="2242458"/>
            <a:ext cx="2503715" cy="446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Paste Stream URL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F51A93F-2D4D-EDDE-21D6-19859F2B8772}"/>
              </a:ext>
            </a:extLst>
          </p:cNvPr>
          <p:cNvSpPr/>
          <p:nvPr/>
        </p:nvSpPr>
        <p:spPr>
          <a:xfrm>
            <a:off x="6915808" y="2688772"/>
            <a:ext cx="2503715" cy="446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Paste </a:t>
            </a:r>
            <a:r>
              <a:rPr lang="en-US"/>
              <a:t>Stream key</a:t>
            </a:r>
            <a:endParaRPr lang="en-US" dirty="0"/>
          </a:p>
        </p:txBody>
      </p:sp>
      <p:pic>
        <p:nvPicPr>
          <p:cNvPr id="6" name="Picture 5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AA8BC351-993A-BC5E-8014-887B099C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52F5DB5-280A-5104-010F-CCB3DE971F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26752-23D6-91BE-A482-DD2B4C532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Microsoft Teams MS-700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DEF45-A93B-4A23-3D87-6D398C41F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Set Custom Streaming Policy in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9619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8DF5-51A3-0727-13AD-FF490A34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Right – Click on Cloud Shell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4DFB440-0CFE-CB62-4C70-627D6F654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642" y="1589142"/>
            <a:ext cx="6699819" cy="4351338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D2485EFD-828C-22AF-BC64-D976A1CAF5F8}"/>
              </a:ext>
            </a:extLst>
          </p:cNvPr>
          <p:cNvSpPr/>
          <p:nvPr/>
        </p:nvSpPr>
        <p:spPr>
          <a:xfrm>
            <a:off x="8272670" y="2714329"/>
            <a:ext cx="914400" cy="8746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B8A8F13-48E5-2D53-5187-939DE8C5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6A8D-6E73-2145-F6F3-9AECBCED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Three Commands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159B7-1E01-620D-8228-C11B2822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9515" y="1374864"/>
            <a:ext cx="6699819" cy="4351338"/>
          </a:xfrm>
        </p:spPr>
      </p:pic>
      <p:pic>
        <p:nvPicPr>
          <p:cNvPr id="4" name="Picture 3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8A7313A-1147-F90F-1D81-89313F16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A9F-6D96-4679-60E0-088D8D539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In the Cloud Shell (PowerShell) Window: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B14B3-CE66-6E3A-0349-331E429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Connect-MicrosoftTeams -use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032063-2298-23A7-4976-76937728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71095"/>
            <a:ext cx="6019331" cy="3912564"/>
          </a:xfrm>
          <a:prstGeom prst="rect">
            <a:avLst/>
          </a:prstGeom>
          <a:effectLst/>
        </p:spPr>
      </p:pic>
      <p:pic>
        <p:nvPicPr>
          <p:cNvPr id="4" name="Picture 3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7704D574-87FD-96E1-F386-79F2EC6E8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1" y="5383621"/>
            <a:ext cx="5129970" cy="17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403-BAAF-C9D0-32B8-2F4C969A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Code from previous command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3EDC297-5F84-9363-732E-296BA294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484" y="1484335"/>
            <a:ext cx="6699819" cy="4351338"/>
          </a:xfrm>
        </p:spPr>
      </p:pic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7E59A5C4-7D5D-A654-B3A0-19C59A64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1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A4F7-E7C0-5898-159E-1E79F0FD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 – you are now logged in!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FB9F13-F50E-91C8-882B-4A9786A32A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8529" y="1578429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9A6E9B-2090-EEE5-4C52-DED2D94503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7873" y="4982524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A2C1F-51DC-E41F-176B-D48ECFED0B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81873" y="4982524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8D3B7EC6-C1AF-5288-2A89-1C8F5A62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" y="4845360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1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2986-DB4A-6FAC-0517-5076C6C1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CSTeamsMeetingPolicy</a:t>
            </a:r>
            <a:r>
              <a:rPr lang="en-US" dirty="0"/>
              <a:t> (</a:t>
            </a:r>
            <a:r>
              <a:rPr lang="en-US" dirty="0" err="1"/>
              <a:t>LiveStreamingMode</a:t>
            </a:r>
            <a:r>
              <a:rPr lang="en-US" dirty="0"/>
              <a:t> Disabled By Default)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8305780-F6E6-CB65-2CBB-EAFF0C539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490" y="1778328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5467DC-EF0B-48BA-F9AF-1BEFBE9910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22504" y="2987451"/>
            <a:ext cx="463826" cy="7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7817F-8369-D933-93B0-50F76807BD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62733" y="2990764"/>
            <a:ext cx="463826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623D16A7-B3C1-767B-10D2-CBD2393B4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968836"/>
            <a:ext cx="6377445" cy="21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7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4AF2-4196-0E2B-F612-4A0269BE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</a:t>
            </a:r>
            <a:r>
              <a:rPr lang="en-US" dirty="0" err="1"/>
              <a:t>CSTeamsMeetingPolicy</a:t>
            </a:r>
            <a:r>
              <a:rPr lang="en-US" dirty="0"/>
              <a:t> –Identity Global –</a:t>
            </a:r>
            <a:r>
              <a:rPr lang="en-US" dirty="0" err="1"/>
              <a:t>LiveStreamingMode</a:t>
            </a:r>
            <a:r>
              <a:rPr lang="en-US" dirty="0"/>
              <a:t> Enabled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FE39FC-C3C5-42E6-D251-F67F57AC7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8215" y="1589142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EA24E8-BA45-B530-34BF-1469834DA5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65057" y="4997179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1D948-C5AA-4EB8-6C7E-622A89AB76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8935" y="4997178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36A83E51-B8BE-B864-FBC8-1C2D5959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2" y="4791624"/>
            <a:ext cx="6910415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187</Words>
  <Application>Microsoft Office PowerPoint</Application>
  <PresentationFormat>Widescreen</PresentationFormat>
  <Paragraphs>25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Office Theme</vt:lpstr>
      <vt:lpstr>PowerPoint Presentation</vt:lpstr>
      <vt:lpstr>Microsoft Teams MS-700</vt:lpstr>
      <vt:lpstr>Upper Right – Click on Cloud Shell</vt:lpstr>
      <vt:lpstr>Then Three Commands</vt:lpstr>
      <vt:lpstr>In the Cloud Shell (PowerShell) Window:</vt:lpstr>
      <vt:lpstr>Enter the Code from previous command</vt:lpstr>
      <vt:lpstr>This is the output – you are now logged in!</vt:lpstr>
      <vt:lpstr>Get-CSTeamsMeetingPolicy (LiveStreamingMode Disabled By Default)</vt:lpstr>
      <vt:lpstr>Set-CSTeamsMeetingPolicy –Identity Global –LiveStreamingMode Enabled</vt:lpstr>
      <vt:lpstr>Get-csTeamsMeetingPolicy –Identity Global | fl LiveStreamingMode to confirm it’s enabled</vt:lpstr>
      <vt:lpstr>Tip: Use CloudShell to execute PowerShell from the Teams Admin Center (don’t have to install or update MicrosoftTeams PowerShell Module!)</vt:lpstr>
      <vt:lpstr>Get-Module MicrosoftTeams (4.7 already installed) – from local PowerShell type Install-Module MicrosoftTeams</vt:lpstr>
      <vt:lpstr>Add App – Custom Streaming to a Meeting</vt:lpstr>
      <vt:lpstr>This is what it looks like once setting is enabled</vt:lpstr>
      <vt:lpstr>YouTube studio.youtube.com – create - golive </vt:lpstr>
      <vt:lpstr>YouTube studio.youtube.com – create - golive </vt:lpstr>
      <vt:lpstr>This is what it looks like once setting is enabled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MS-700</dc:title>
  <dc:creator>Daniel Rey</dc:creator>
  <cp:lastModifiedBy>Dan Rey</cp:lastModifiedBy>
  <cp:revision>5</cp:revision>
  <dcterms:created xsi:type="dcterms:W3CDTF">2022-10-03T13:34:28Z</dcterms:created>
  <dcterms:modified xsi:type="dcterms:W3CDTF">2023-11-28T22:37:04Z</dcterms:modified>
</cp:coreProperties>
</file>